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392474" y="114874"/>
            <a:ext cx="684651" cy="6846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24" y="0"/>
            <a:ext cx="12188951" cy="6857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277600" y="0"/>
            <a:ext cx="914400" cy="914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392474" y="114874"/>
            <a:ext cx="684651" cy="6846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24" y="0"/>
            <a:ext cx="12188951" cy="68579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277600" y="714755"/>
            <a:ext cx="914400" cy="914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392474" y="114874"/>
            <a:ext cx="684651" cy="68465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38729" y="275590"/>
            <a:ext cx="6114541" cy="1242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28398" y="6386696"/>
            <a:ext cx="249554" cy="314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‹Nº›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47082" y="2280030"/>
            <a:ext cx="249936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/>
              <a:t>[Title]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4418838" y="3354730"/>
            <a:ext cx="3358515" cy="231457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09"/>
              </a:spcBef>
            </a:pPr>
            <a:r>
              <a:rPr sz="1900" spc="-5" dirty="0">
                <a:latin typeface="Georgia"/>
                <a:cs typeface="Georgia"/>
              </a:rPr>
              <a:t>[</a:t>
            </a:r>
            <a:r>
              <a:rPr sz="1900" b="1" spc="-5" dirty="0">
                <a:latin typeface="Georgia"/>
                <a:cs typeface="Georgia"/>
              </a:rPr>
              <a:t>Speaker</a:t>
            </a:r>
            <a:r>
              <a:rPr sz="1900" spc="-5" dirty="0">
                <a:latin typeface="Georgia"/>
                <a:cs typeface="Georgia"/>
              </a:rPr>
              <a:t>, Author 2, Author</a:t>
            </a:r>
            <a:r>
              <a:rPr sz="1900" dirty="0">
                <a:latin typeface="Georgia"/>
                <a:cs typeface="Georgia"/>
              </a:rPr>
              <a:t> </a:t>
            </a:r>
            <a:r>
              <a:rPr sz="1900" spc="-5" dirty="0">
                <a:latin typeface="Georgia"/>
                <a:cs typeface="Georgia"/>
              </a:rPr>
              <a:t>3]</a:t>
            </a:r>
            <a:endParaRPr sz="19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1900" spc="-5" dirty="0">
                <a:latin typeface="Georgia"/>
                <a:cs typeface="Georgia"/>
              </a:rPr>
              <a:t>[Email 1, </a:t>
            </a:r>
            <a:r>
              <a:rPr sz="1900" spc="-10" dirty="0">
                <a:latin typeface="Georgia"/>
                <a:cs typeface="Georgia"/>
              </a:rPr>
              <a:t>Email </a:t>
            </a:r>
            <a:r>
              <a:rPr sz="1900" spc="-5" dirty="0">
                <a:latin typeface="Georgia"/>
                <a:cs typeface="Georgia"/>
              </a:rPr>
              <a:t>2, </a:t>
            </a:r>
            <a:r>
              <a:rPr sz="1900" spc="-10" dirty="0">
                <a:latin typeface="Georgia"/>
                <a:cs typeface="Georgia"/>
              </a:rPr>
              <a:t>Email</a:t>
            </a:r>
            <a:r>
              <a:rPr sz="1900" spc="60" dirty="0">
                <a:latin typeface="Georgia"/>
                <a:cs typeface="Georgia"/>
              </a:rPr>
              <a:t> </a:t>
            </a:r>
            <a:r>
              <a:rPr sz="1900" spc="-5" dirty="0">
                <a:latin typeface="Georgia"/>
                <a:cs typeface="Georgia"/>
              </a:rPr>
              <a:t>3]</a:t>
            </a:r>
            <a:endParaRPr sz="19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310"/>
              </a:spcBef>
            </a:pPr>
            <a:r>
              <a:rPr sz="1900" spc="-5" dirty="0">
                <a:latin typeface="Georgia"/>
                <a:cs typeface="Georgia"/>
              </a:rPr>
              <a:t>[Affiliation</a:t>
            </a:r>
            <a:r>
              <a:rPr sz="1900" spc="-60" dirty="0">
                <a:latin typeface="Georgia"/>
                <a:cs typeface="Georgia"/>
              </a:rPr>
              <a:t> </a:t>
            </a:r>
            <a:r>
              <a:rPr sz="1900" spc="-5" dirty="0">
                <a:latin typeface="Georgia"/>
                <a:cs typeface="Georgia"/>
              </a:rPr>
              <a:t>1]</a:t>
            </a:r>
            <a:endParaRPr sz="19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900" spc="-5" dirty="0">
                <a:latin typeface="Georgia"/>
                <a:cs typeface="Georgia"/>
              </a:rPr>
              <a:t>[Affiliation</a:t>
            </a:r>
            <a:r>
              <a:rPr sz="1900" spc="-60" dirty="0">
                <a:latin typeface="Georgia"/>
                <a:cs typeface="Georgia"/>
              </a:rPr>
              <a:t> </a:t>
            </a:r>
            <a:r>
              <a:rPr sz="1900" spc="-5" dirty="0">
                <a:latin typeface="Georgia"/>
                <a:cs typeface="Georgia"/>
              </a:rPr>
              <a:t>2]</a:t>
            </a:r>
            <a:endParaRPr sz="19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1900" spc="-5" dirty="0">
                <a:latin typeface="Georgia"/>
                <a:cs typeface="Georgia"/>
              </a:rPr>
              <a:t>[Affiliation</a:t>
            </a:r>
            <a:r>
              <a:rPr sz="1900" spc="-60" dirty="0">
                <a:latin typeface="Georgia"/>
                <a:cs typeface="Georgia"/>
              </a:rPr>
              <a:t> </a:t>
            </a:r>
            <a:r>
              <a:rPr sz="1900" spc="-5" dirty="0">
                <a:latin typeface="Georgia"/>
                <a:cs typeface="Georgia"/>
              </a:rPr>
              <a:t>3]</a:t>
            </a:r>
            <a:endParaRPr sz="19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Georgia"/>
                <a:cs typeface="Georgia"/>
              </a:rPr>
              <a:t>[Institutional logos]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4" y="0"/>
            <a:ext cx="12190730" cy="6858000"/>
            <a:chOff x="1524" y="0"/>
            <a:chExt cx="12190730" cy="6858000"/>
          </a:xfrm>
        </p:grpSpPr>
        <p:sp>
          <p:nvSpPr>
            <p:cNvPr id="3" name="object 3"/>
            <p:cNvSpPr/>
            <p:nvPr/>
          </p:nvSpPr>
          <p:spPr>
            <a:xfrm>
              <a:off x="11392474" y="114874"/>
              <a:ext cx="684651" cy="68465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24" y="0"/>
              <a:ext cx="12188951" cy="68579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277600" y="0"/>
              <a:ext cx="914400" cy="91440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16939" y="627964"/>
            <a:ext cx="21831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Outline</a:t>
            </a:r>
            <a:endParaRPr sz="4400"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916939" y="1745127"/>
            <a:ext cx="1423670" cy="258000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eorgia"/>
                <a:cs typeface="Georgia"/>
              </a:rPr>
              <a:t>Topic</a:t>
            </a:r>
            <a:r>
              <a:rPr sz="2800" spc="-30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1</a:t>
            </a:r>
            <a:endParaRPr sz="2800">
              <a:latin typeface="Georgia"/>
              <a:cs typeface="Georgia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eorgia"/>
                <a:cs typeface="Georgia"/>
              </a:rPr>
              <a:t>Topic</a:t>
            </a:r>
            <a:r>
              <a:rPr sz="2800" spc="-60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2</a:t>
            </a:r>
            <a:endParaRPr sz="2800">
              <a:latin typeface="Georgia"/>
              <a:cs typeface="Georgia"/>
            </a:endParaRPr>
          </a:p>
          <a:p>
            <a:pPr marL="241300" indent="-229235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eorgia"/>
                <a:cs typeface="Georgia"/>
              </a:rPr>
              <a:t>Topic</a:t>
            </a:r>
            <a:r>
              <a:rPr sz="2800" spc="-6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3</a:t>
            </a:r>
            <a:endParaRPr sz="2800">
              <a:latin typeface="Georgia"/>
              <a:cs typeface="Georgia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eorgia"/>
                <a:cs typeface="Georgia"/>
              </a:rPr>
              <a:t>Topic</a:t>
            </a:r>
            <a:r>
              <a:rPr sz="2800" spc="-65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4</a:t>
            </a:r>
            <a:endParaRPr sz="2800">
              <a:latin typeface="Georgia"/>
              <a:cs typeface="Georgia"/>
            </a:endParaRPr>
          </a:p>
          <a:p>
            <a:pPr marL="241300" indent="-22923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5" dirty="0">
                <a:latin typeface="Georgia"/>
                <a:cs typeface="Georgia"/>
              </a:rPr>
              <a:t>Topic</a:t>
            </a:r>
            <a:r>
              <a:rPr sz="2800" spc="-60" dirty="0">
                <a:latin typeface="Georgia"/>
                <a:cs typeface="Georgia"/>
              </a:rPr>
              <a:t> </a:t>
            </a:r>
            <a:r>
              <a:rPr sz="2800" spc="-5" dirty="0">
                <a:latin typeface="Georgia"/>
                <a:cs typeface="Georgia"/>
              </a:rPr>
              <a:t>5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4" y="0"/>
            <a:ext cx="12190730" cy="6858000"/>
            <a:chOff x="1524" y="0"/>
            <a:chExt cx="12190730" cy="6858000"/>
          </a:xfrm>
        </p:grpSpPr>
        <p:sp>
          <p:nvSpPr>
            <p:cNvPr id="3" name="object 3"/>
            <p:cNvSpPr/>
            <p:nvPr/>
          </p:nvSpPr>
          <p:spPr>
            <a:xfrm>
              <a:off x="1524" y="0"/>
              <a:ext cx="12188951" cy="68579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277600" y="0"/>
              <a:ext cx="914400" cy="914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17897" y="2889326"/>
            <a:ext cx="315785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5" dirty="0"/>
              <a:t>TOPIC</a:t>
            </a:r>
            <a:r>
              <a:rPr sz="6000" spc="-80" dirty="0"/>
              <a:t> </a:t>
            </a:r>
            <a:r>
              <a:rPr sz="6000" dirty="0"/>
              <a:t>1</a:t>
            </a:r>
            <a:endParaRPr sz="60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627964"/>
            <a:ext cx="356742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Comparison</a:t>
            </a:r>
            <a:endParaRPr sz="44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6939" y="1805686"/>
            <a:ext cx="1727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935" algn="l"/>
              </a:tabLst>
            </a:pPr>
            <a:r>
              <a:rPr sz="2800" spc="-10" dirty="0">
                <a:latin typeface="Georgia"/>
                <a:cs typeface="Georgia"/>
              </a:rPr>
              <a:t>First</a:t>
            </a:r>
            <a:r>
              <a:rPr sz="2800" spc="-5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part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1805686"/>
            <a:ext cx="21266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Georgia"/>
                <a:cs typeface="Georgia"/>
              </a:rPr>
              <a:t>Second</a:t>
            </a:r>
            <a:r>
              <a:rPr sz="2800" spc="-75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part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8768" y="627964"/>
            <a:ext cx="35655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Comparison</a:t>
            </a:r>
            <a:endParaRPr sz="440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18768" y="2031068"/>
            <a:ext cx="2163445" cy="906144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400" b="1" spc="-5" dirty="0">
                <a:latin typeface="Georgia"/>
                <a:cs typeface="Georgia"/>
              </a:rPr>
              <a:t>Part</a:t>
            </a:r>
            <a:r>
              <a:rPr sz="2400" b="1" spc="-1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1</a:t>
            </a:r>
            <a:endParaRPr sz="2400">
              <a:latin typeface="Georgia"/>
              <a:cs typeface="Georgia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Georgia"/>
                <a:cs typeface="Georgia"/>
              </a:rPr>
              <a:t>Explanation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51828" y="2031068"/>
            <a:ext cx="2163445" cy="906144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2400" b="1" spc="-5" dirty="0">
                <a:latin typeface="Georgia"/>
                <a:cs typeface="Georgia"/>
              </a:rPr>
              <a:t>Part</a:t>
            </a:r>
            <a:r>
              <a:rPr sz="2400" b="1" spc="-10" dirty="0">
                <a:latin typeface="Georgia"/>
                <a:cs typeface="Georgia"/>
              </a:rPr>
              <a:t> </a:t>
            </a:r>
            <a:r>
              <a:rPr sz="2400" b="1" dirty="0">
                <a:latin typeface="Georgia"/>
                <a:cs typeface="Georgia"/>
              </a:rPr>
              <a:t>2</a:t>
            </a:r>
            <a:endParaRPr sz="2400">
              <a:latin typeface="Georgia"/>
              <a:cs typeface="Georgia"/>
            </a:endParaRPr>
          </a:p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latin typeface="Georgia"/>
                <a:cs typeface="Georgia"/>
              </a:rPr>
              <a:t>Explanation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4" y="0"/>
            <a:ext cx="12190730" cy="6858000"/>
            <a:chOff x="1524" y="0"/>
            <a:chExt cx="12190730" cy="6858000"/>
          </a:xfrm>
        </p:grpSpPr>
        <p:sp>
          <p:nvSpPr>
            <p:cNvPr id="3" name="object 3"/>
            <p:cNvSpPr/>
            <p:nvPr/>
          </p:nvSpPr>
          <p:spPr>
            <a:xfrm>
              <a:off x="1524" y="0"/>
              <a:ext cx="12188951" cy="68579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277600" y="0"/>
              <a:ext cx="914400" cy="914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16939" y="627964"/>
            <a:ext cx="66389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Map/Figure/Flowchart</a:t>
            </a:r>
            <a:endParaRPr sz="440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24" y="0"/>
            <a:ext cx="12190730" cy="6858000"/>
            <a:chOff x="1524" y="0"/>
            <a:chExt cx="12190730" cy="6858000"/>
          </a:xfrm>
        </p:grpSpPr>
        <p:sp>
          <p:nvSpPr>
            <p:cNvPr id="3" name="object 3"/>
            <p:cNvSpPr/>
            <p:nvPr/>
          </p:nvSpPr>
          <p:spPr>
            <a:xfrm>
              <a:off x="1524" y="0"/>
              <a:ext cx="12188951" cy="68579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277600" y="0"/>
              <a:ext cx="914400" cy="914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16939" y="1615340"/>
            <a:ext cx="2177415" cy="979805"/>
          </a:xfrm>
          <a:prstGeom prst="rect">
            <a:avLst/>
          </a:prstGeom>
        </p:spPr>
        <p:txBody>
          <a:bodyPr vert="horz" wrap="square" lIns="0" tIns="1619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sz="3200" dirty="0"/>
              <a:t>Subtopic</a:t>
            </a:r>
            <a:r>
              <a:rPr sz="3200" spc="-95" dirty="0"/>
              <a:t> </a:t>
            </a:r>
            <a:r>
              <a:rPr sz="3200" dirty="0"/>
              <a:t>1</a:t>
            </a:r>
            <a:endParaRPr sz="3200"/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1600" b="0" spc="-10" dirty="0">
                <a:latin typeface="Georgia"/>
                <a:cs typeface="Georgia"/>
              </a:rPr>
              <a:t>Explanation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88235" y="937865"/>
            <a:ext cx="2798445" cy="152971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spc="-10" dirty="0">
                <a:latin typeface="Georgia"/>
                <a:cs typeface="Georgia"/>
              </a:rPr>
              <a:t>Node</a:t>
            </a:r>
            <a:r>
              <a:rPr sz="2800" b="1" dirty="0">
                <a:latin typeface="Georgia"/>
                <a:cs typeface="Georgia"/>
              </a:rPr>
              <a:t> </a:t>
            </a:r>
            <a:r>
              <a:rPr sz="2800" b="1" spc="-5" dirty="0">
                <a:latin typeface="Georgia"/>
                <a:cs typeface="Georgia"/>
              </a:rPr>
              <a:t>1</a:t>
            </a:r>
            <a:endParaRPr sz="2800">
              <a:latin typeface="Georgia"/>
              <a:cs typeface="Georgia"/>
            </a:endParaRPr>
          </a:p>
          <a:p>
            <a:pPr marL="698500" lvl="1" indent="-228600">
              <a:lnSpc>
                <a:spcPct val="100000"/>
              </a:lnSpc>
              <a:spcBef>
                <a:spcPts val="22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latin typeface="Georgia"/>
                <a:cs typeface="Georgia"/>
              </a:rPr>
              <a:t>Node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1.1</a:t>
            </a:r>
            <a:endParaRPr sz="2400">
              <a:latin typeface="Georgia"/>
              <a:cs typeface="Georgia"/>
            </a:endParaRPr>
          </a:p>
          <a:p>
            <a:pPr marL="1155700" lvl="2" indent="-228600">
              <a:lnSpc>
                <a:spcPct val="100000"/>
              </a:lnSpc>
              <a:spcBef>
                <a:spcPts val="28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dirty="0">
                <a:latin typeface="Georgia"/>
                <a:cs typeface="Georgia"/>
              </a:rPr>
              <a:t>Node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1.1.1</a:t>
            </a:r>
            <a:endParaRPr sz="2000">
              <a:latin typeface="Georgia"/>
              <a:cs typeface="Georgia"/>
            </a:endParaRPr>
          </a:p>
          <a:p>
            <a:pPr marL="1612900" lvl="3" indent="-2286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1612265" algn="l"/>
                <a:tab pos="1612900" algn="l"/>
              </a:tabLst>
            </a:pPr>
            <a:r>
              <a:rPr sz="1800" spc="-5" dirty="0">
                <a:latin typeface="Georgia"/>
                <a:cs typeface="Georgia"/>
              </a:rPr>
              <a:t>Node</a:t>
            </a:r>
            <a:r>
              <a:rPr sz="1800" spc="-55" dirty="0">
                <a:latin typeface="Georgia"/>
                <a:cs typeface="Georgia"/>
              </a:rPr>
              <a:t> </a:t>
            </a:r>
            <a:r>
              <a:rPr sz="1800" spc="-5" dirty="0">
                <a:latin typeface="Georgia"/>
                <a:cs typeface="Georgia"/>
              </a:rPr>
              <a:t>1.1.1.1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3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79441" y="2517394"/>
            <a:ext cx="2836545" cy="3183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Georgia"/>
                <a:cs typeface="Georgia"/>
              </a:rPr>
              <a:t>[Title]</a:t>
            </a:r>
            <a:endParaRPr sz="54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1814"/>
              </a:spcBef>
            </a:pPr>
            <a:r>
              <a:rPr sz="1600" spc="-5" dirty="0">
                <a:latin typeface="Georgia"/>
                <a:cs typeface="Georgia"/>
              </a:rPr>
              <a:t>[</a:t>
            </a:r>
            <a:r>
              <a:rPr sz="1600" b="1" spc="-5" dirty="0">
                <a:latin typeface="Georgia"/>
                <a:cs typeface="Georgia"/>
              </a:rPr>
              <a:t>Speaker</a:t>
            </a:r>
            <a:r>
              <a:rPr sz="1600" spc="-5" dirty="0">
                <a:latin typeface="Georgia"/>
                <a:cs typeface="Georgia"/>
              </a:rPr>
              <a:t>, Author 2, Author</a:t>
            </a:r>
            <a:r>
              <a:rPr sz="1600" spc="40" dirty="0">
                <a:latin typeface="Georgia"/>
                <a:cs typeface="Georgia"/>
              </a:rPr>
              <a:t> </a:t>
            </a:r>
            <a:r>
              <a:rPr sz="1600" spc="-5" dirty="0">
                <a:latin typeface="Georgia"/>
                <a:cs typeface="Georgia"/>
              </a:rPr>
              <a:t>3]</a:t>
            </a:r>
            <a:endParaRPr sz="16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sz="1600" spc="-5" dirty="0">
                <a:latin typeface="Georgia"/>
                <a:cs typeface="Georgia"/>
              </a:rPr>
              <a:t>[Email 1, </a:t>
            </a:r>
            <a:r>
              <a:rPr sz="1600" spc="-10" dirty="0">
                <a:latin typeface="Georgia"/>
                <a:cs typeface="Georgia"/>
              </a:rPr>
              <a:t>Email </a:t>
            </a:r>
            <a:r>
              <a:rPr sz="1600" spc="-5" dirty="0">
                <a:latin typeface="Georgia"/>
                <a:cs typeface="Georgia"/>
              </a:rPr>
              <a:t>2, </a:t>
            </a:r>
            <a:r>
              <a:rPr sz="1600" spc="-10" dirty="0">
                <a:latin typeface="Georgia"/>
                <a:cs typeface="Georgia"/>
              </a:rPr>
              <a:t>Email</a:t>
            </a:r>
            <a:r>
              <a:rPr sz="1600" spc="125" dirty="0">
                <a:latin typeface="Georgia"/>
                <a:cs typeface="Georgia"/>
              </a:rPr>
              <a:t> </a:t>
            </a:r>
            <a:r>
              <a:rPr sz="1600" spc="-5" dirty="0">
                <a:latin typeface="Georgia"/>
                <a:cs typeface="Georgia"/>
              </a:rPr>
              <a:t>3]</a:t>
            </a:r>
            <a:endParaRPr sz="16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625"/>
              </a:spcBef>
            </a:pPr>
            <a:r>
              <a:rPr sz="1600" spc="-5" dirty="0">
                <a:latin typeface="Georgia"/>
                <a:cs typeface="Georgia"/>
              </a:rPr>
              <a:t>[Affiliation 1]</a:t>
            </a:r>
            <a:endParaRPr sz="16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615"/>
              </a:spcBef>
            </a:pPr>
            <a:r>
              <a:rPr sz="1600" spc="-5" dirty="0">
                <a:latin typeface="Georgia"/>
                <a:cs typeface="Georgia"/>
              </a:rPr>
              <a:t>[Affiliation 2]</a:t>
            </a:r>
            <a:endParaRPr sz="16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sz="1600" spc="-5" dirty="0">
                <a:latin typeface="Georgia"/>
                <a:cs typeface="Georgia"/>
              </a:rPr>
              <a:t>[Affiliation</a:t>
            </a:r>
            <a:r>
              <a:rPr sz="1600" spc="-10" dirty="0">
                <a:latin typeface="Georgia"/>
                <a:cs typeface="Georgia"/>
              </a:rPr>
              <a:t> </a:t>
            </a:r>
            <a:r>
              <a:rPr sz="1600" spc="-5" dirty="0">
                <a:latin typeface="Georgia"/>
                <a:cs typeface="Georgia"/>
              </a:rPr>
              <a:t>3]</a:t>
            </a:r>
            <a:endParaRPr sz="16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05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Georgia"/>
                <a:cs typeface="Georgia"/>
              </a:rPr>
              <a:t>[Institutional</a:t>
            </a:r>
            <a:r>
              <a:rPr sz="1800" spc="-10" dirty="0">
                <a:latin typeface="Georgia"/>
                <a:cs typeface="Georgia"/>
              </a:rPr>
              <a:t> </a:t>
            </a:r>
            <a:r>
              <a:rPr sz="1800" spc="-5" dirty="0">
                <a:latin typeface="Georgia"/>
                <a:cs typeface="Georgia"/>
              </a:rPr>
              <a:t>logos]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ts val="6350"/>
              </a:lnSpc>
              <a:spcBef>
                <a:spcPts val="100"/>
              </a:spcBef>
            </a:pPr>
            <a:r>
              <a:rPr spc="-5" dirty="0"/>
              <a:t>Thanks!</a:t>
            </a:r>
          </a:p>
          <a:p>
            <a:pPr marL="1905" algn="ctr">
              <a:lnSpc>
                <a:spcPts val="3229"/>
              </a:lnSpc>
            </a:pPr>
            <a:r>
              <a:rPr sz="2800" spc="-5" dirty="0"/>
              <a:t>Does anyone have any</a:t>
            </a:r>
            <a:r>
              <a:rPr sz="2800" spc="20" dirty="0"/>
              <a:t> </a:t>
            </a:r>
            <a:r>
              <a:rPr sz="2800" spc="-10" dirty="0"/>
              <a:t>questions?</a:t>
            </a:r>
            <a:endParaRPr sz="2800"/>
          </a:p>
        </p:txBody>
      </p:sp>
      <p:sp>
        <p:nvSpPr>
          <p:cNvPr id="4" name="object 4"/>
          <p:cNvSpPr/>
          <p:nvPr/>
        </p:nvSpPr>
        <p:spPr>
          <a:xfrm>
            <a:off x="4829555" y="1743455"/>
            <a:ext cx="2533650" cy="0"/>
          </a:xfrm>
          <a:custGeom>
            <a:avLst/>
            <a:gdLst/>
            <a:ahLst/>
            <a:cxnLst/>
            <a:rect l="l" t="t" r="r" b="b"/>
            <a:pathLst>
              <a:path w="2533650">
                <a:moveTo>
                  <a:pt x="0" y="0"/>
                </a:moveTo>
                <a:lnTo>
                  <a:pt x="2533650" y="0"/>
                </a:lnTo>
              </a:path>
            </a:pathLst>
          </a:custGeom>
          <a:ln w="57150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132</Words>
  <Application>Microsoft Office PowerPoint</Application>
  <PresentationFormat>Panorámica</PresentationFormat>
  <Paragraphs>47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Georgia</vt:lpstr>
      <vt:lpstr>Office Theme</vt:lpstr>
      <vt:lpstr>[Title]</vt:lpstr>
      <vt:lpstr>Outline</vt:lpstr>
      <vt:lpstr>TOPIC 1</vt:lpstr>
      <vt:lpstr>Comparison</vt:lpstr>
      <vt:lpstr>Comparison</vt:lpstr>
      <vt:lpstr>Map/Figure/Flowchart</vt:lpstr>
      <vt:lpstr>Subtopic 1 Explanation</vt:lpstr>
      <vt:lpstr>Presentación de PowerPoint</vt:lpstr>
      <vt:lpstr>Thanks! Does anyone have 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CIDIER ESPOL</cp:lastModifiedBy>
  <cp:revision>1</cp:revision>
  <dcterms:created xsi:type="dcterms:W3CDTF">2023-08-16T01:34:21Z</dcterms:created>
  <dcterms:modified xsi:type="dcterms:W3CDTF">2026-04-15T18:58:00Z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2023-08-16T00:00:00Z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2023-08-16T00:00:00Z</vt:filetime>
  </property>
</Properties>
</file>